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402" r:id="rId3"/>
    <p:sldId id="478" r:id="rId4"/>
    <p:sldId id="404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49" r:id="rId23"/>
    <p:sldId id="45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41" r:id="rId42"/>
    <p:sldId id="416" r:id="rId43"/>
    <p:sldId id="400" r:id="rId44"/>
    <p:sldId id="399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Intro" id="{BB20642F-C8D7-4E88-ABC3-DF161AC3F566}">
          <p14:sldIdLst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HTML Common Elements" id="{DDD50D43-9FA0-4D7D-A96F-C0184574DEE1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HTML Terminology" id="{7CDA1AA5-9600-4BF1-816B-BCE8A5294988}">
          <p14:sldIdLst>
            <p14:sldId id="449"/>
            <p14:sldId id="450"/>
          </p14:sldIdLst>
        </p14:section>
        <p14:section name="CSS" id="{B6EAB95E-A253-4129-BA27-C04DC3F7EE61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line and Block Elements" id="{1A3C7B53-F5FF-43D4-BAB4-6513416EF780}">
          <p14:sldIdLst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7217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777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751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3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slide" Target="slide11.xml"/><Relationship Id="rId10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94212" y="1702774"/>
            <a:ext cx="6936267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29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36747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5232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6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2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Section Zoom 9">
            <a:hlinkClick r:id="rId5" action="ppaction://hlinksldjump"/>
            <a:extLst>
              <a:ext uri="{FF2B5EF4-FFF2-40B4-BE49-F238E27FC236}">
                <a16:creationId xmlns:a16="http://schemas.microsoft.com/office/drawing/2014/main" id="{CAAC1078-E273-4496-BBC5-AE16A6E56A6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1" y="1158197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2" name="Section Zoom 11">
            <a:hlinkClick r:id="rId7" action="ppaction://hlinksldjump"/>
            <a:extLst>
              <a:ext uri="{FF2B5EF4-FFF2-40B4-BE49-F238E27FC236}">
                <a16:creationId xmlns:a16="http://schemas.microsoft.com/office/drawing/2014/main" id="{8EB8B2FF-431F-4DB7-BE74-2A5A45500282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14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4" name="Section Zoom 13">
            <a:hlinkClick r:id="rId9" action="ppaction://hlinksldjump"/>
            <a:extLst>
              <a:ext uri="{FF2B5EF4-FFF2-40B4-BE49-F238E27FC236}">
                <a16:creationId xmlns:a16="http://schemas.microsoft.com/office/drawing/2014/main" id="{ED7566AE-9F97-48CA-8301-84DCB283EFA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2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6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16015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21703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24219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42661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26898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7461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2911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41937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23962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542152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99612" y="3046176"/>
            <a:ext cx="2108746" cy="2282193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PHP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https://softuni.bg/courses/php-basics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268</TotalTime>
  <Words>2278</Words>
  <Application>Microsoft Office PowerPoint</Application>
  <PresentationFormat>Custom</PresentationFormat>
  <Paragraphs>450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HTML Terminology</vt:lpstr>
      <vt:lpstr>HTML Tags, Attributes and Elements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PHP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85</cp:revision>
  <dcterms:created xsi:type="dcterms:W3CDTF">2014-01-02T17:00:34Z</dcterms:created>
  <dcterms:modified xsi:type="dcterms:W3CDTF">2017-09-19T10:13:42Z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